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14630400" cy="8229600"/>
  <p:notesSz cx="8229600" cy="14630400"/>
  <p:embeddedFontLst>
    <p:embeddedFont>
      <p:font typeface="Noto Sans TC" panose="020B0604020202020204" charset="-128"/>
      <p:regular r:id="rId7"/>
    </p:embeddedFont>
    <p:embeddedFont>
      <p:font typeface="Sora Medium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4" d="100"/>
          <a:sy n="84" d="100"/>
        </p:scale>
        <p:origin x="240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750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73799"/>
            <a:ext cx="6660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AI: A Navigator's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22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Exploring RAG, Local LLMs, and Agentic Systems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07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Charting a course through three transformative AI technologies.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07575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08337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058847"/>
            <a:ext cx="31500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Dharmesh Chauhan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3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Local LLMs: Navigating Your Own Waters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02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835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Run AI on own hardware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257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sovereignty and privacy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6793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API fees or limits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102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Trade-offs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6835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Higher hardware needs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1257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Smaller model sizes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715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5636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60718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  <a:buSzPct val="100000"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Ollama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LM Studio, Open Web UI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451" y="8842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RAG: Navigating Knowledge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193451" y="2868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Knowledge Fusion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193451" y="344995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Integrates language models with external data sources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55982" y="2868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Targeted Search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55982" y="344995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Finds relevant info across documents and databases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193451" y="4861798"/>
            <a:ext cx="2958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Accurate Responses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193451" y="54429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Generated content grounded in retrieved data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55982" y="486179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Reducing Hallucinations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55982" y="544294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Grounds output in factual information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93451" y="69823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Try These Tools: Obsidian, Vector DBs,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LangChain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7279" y="6817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Agentic AI: Navigating Autonomously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79" y="243947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7279" y="323326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Active Goals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47279" y="402199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that works toward defined objectives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393" y="243947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579393" y="323326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Tool Usage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579393" y="402199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Employs tools and decision-making abilities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627" y="243947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1627" y="3233261"/>
            <a:ext cx="229195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Learning &amp; Problem Solving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11627" y="402199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Adapts and improves outcomes over time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947279" y="5640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7279" y="622125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Research assistant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47279" y="66634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Content creation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47279" y="71056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Code generation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5009810" y="56401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Try These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5009810" y="622125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AutoGPT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5009810" y="66634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LangChain Agents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5009810" y="71056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N8N AI automation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Custom</PresentationFormat>
  <Paragraphs>43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Noto Sans TC Bold</vt:lpstr>
      <vt:lpstr>Noto Sans TC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Dharmesh Chauhan</cp:lastModifiedBy>
  <cp:revision>2</cp:revision>
  <dcterms:created xsi:type="dcterms:W3CDTF">2025-04-21T15:12:29Z</dcterms:created>
  <dcterms:modified xsi:type="dcterms:W3CDTF">2025-04-21T15:30:15Z</dcterms:modified>
</cp:coreProperties>
</file>